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3"/>
  </p:notesMasterIdLst>
  <p:sldIdLst>
    <p:sldId id="259" r:id="rId2"/>
  </p:sldIdLst>
  <p:sldSz cx="25201563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33CCCC"/>
    <a:srgbClr val="99FFCC"/>
    <a:srgbClr val="00A3A6"/>
    <a:srgbClr val="006666"/>
    <a:srgbClr val="00FFCC"/>
    <a:srgbClr val="CCFFCC"/>
    <a:srgbClr val="00CC99"/>
    <a:srgbClr val="00CD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98" autoAdjust="0"/>
  </p:normalViewPr>
  <p:slideViewPr>
    <p:cSldViewPr snapToGrid="0">
      <p:cViewPr varScale="1">
        <p:scale>
          <a:sx n="20" d="100"/>
          <a:sy n="20" d="100"/>
        </p:scale>
        <p:origin x="31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3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93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E744E-340F-420F-B4A8-AEE8132EE008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49500" y="1143000"/>
            <a:ext cx="2159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2"/>
            <a:ext cx="5486400" cy="360044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4685"/>
            <a:ext cx="2971800" cy="459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010" y="8684685"/>
            <a:ext cx="2971800" cy="459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9583E-A85F-4270-8575-C2541CC22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0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731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64" algn="l" defTabSz="930731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731" algn="l" defTabSz="930731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95" algn="l" defTabSz="930731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460" algn="l" defTabSz="930731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826" algn="l" defTabSz="930731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191" algn="l" defTabSz="930731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557" algn="l" defTabSz="930731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922" algn="l" defTabSz="930731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49500" y="1143000"/>
            <a:ext cx="21590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9583E-A85F-4270-8575-C2541CC220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70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1947408" y="6141325"/>
            <a:ext cx="13270053" cy="26213993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0092" y="2799982"/>
            <a:ext cx="16962860" cy="16399886"/>
          </a:xfrm>
        </p:spPr>
        <p:txBody>
          <a:bodyPr anchor="b">
            <a:normAutofit/>
          </a:bodyPr>
          <a:lstStyle>
            <a:lvl1pPr algn="l">
              <a:defRPr sz="12127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0091" y="20177638"/>
            <a:ext cx="13654292" cy="10044368"/>
          </a:xfrm>
        </p:spPr>
        <p:txBody>
          <a:bodyPr anchor="t">
            <a:normAutofit/>
          </a:bodyPr>
          <a:lstStyle>
            <a:lvl1pPr marL="0" indent="0" algn="l">
              <a:buNone/>
              <a:defRPr sz="5512">
                <a:solidFill>
                  <a:schemeClr val="bg2">
                    <a:lumMod val="75000"/>
                  </a:schemeClr>
                </a:solidFill>
              </a:defRPr>
            </a:lvl1pPr>
            <a:lvl2pPr marL="1260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520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780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040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300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560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820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080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AA2C-684C-4D90-8188-E28980A10BDD}" type="datetimeFigureOut">
              <a:rPr lang="fa-IR" smtClean="0"/>
              <a:t>22/04/1445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C40E-330E-4D52-B255-305FECF94B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16501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092" y="23599828"/>
            <a:ext cx="18065715" cy="79999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1470091" y="2799979"/>
            <a:ext cx="22261381" cy="16399881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4410"/>
            </a:lvl1pPr>
            <a:lvl2pPr marL="1260089" indent="0">
              <a:buNone/>
              <a:defRPr sz="4410"/>
            </a:lvl2pPr>
            <a:lvl3pPr marL="2520178" indent="0">
              <a:buNone/>
              <a:defRPr sz="4410"/>
            </a:lvl3pPr>
            <a:lvl4pPr marL="3780267" indent="0">
              <a:buNone/>
              <a:defRPr sz="4410"/>
            </a:lvl4pPr>
            <a:lvl5pPr marL="5040356" indent="0">
              <a:buNone/>
              <a:defRPr sz="4410"/>
            </a:lvl5pPr>
            <a:lvl6pPr marL="6300445" indent="0">
              <a:buNone/>
              <a:defRPr sz="4410"/>
            </a:lvl6pPr>
            <a:lvl7pPr marL="7560534" indent="0">
              <a:buNone/>
              <a:defRPr sz="4410"/>
            </a:lvl7pPr>
            <a:lvl8pPr marL="8820622" indent="0">
              <a:buNone/>
              <a:defRPr sz="4410"/>
            </a:lvl8pPr>
            <a:lvl9pPr marL="10080711" indent="0">
              <a:buNone/>
              <a:defRPr sz="441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2100136" y="20177632"/>
            <a:ext cx="20067908" cy="2399983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4410"/>
            </a:lvl1pPr>
            <a:lvl2pPr marL="1260089" indent="0">
              <a:buFontTx/>
              <a:buNone/>
              <a:defRPr/>
            </a:lvl2pPr>
            <a:lvl3pPr marL="2520178" indent="0">
              <a:buFontTx/>
              <a:buNone/>
              <a:defRPr/>
            </a:lvl3pPr>
            <a:lvl4pPr marL="3780267" indent="0">
              <a:buFontTx/>
              <a:buNone/>
              <a:defRPr/>
            </a:lvl4pPr>
            <a:lvl5pPr marL="5040356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AA2C-684C-4D90-8188-E28980A10BDD}" type="datetimeFigureOut">
              <a:rPr lang="fa-IR" smtClean="0"/>
              <a:t>22/04/1445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C40E-330E-4D52-B255-305FECF94B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75276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091" y="2799980"/>
            <a:ext cx="22261381" cy="15199889"/>
          </a:xfrm>
        </p:spPr>
        <p:txBody>
          <a:bodyPr anchor="ctr">
            <a:normAutofit/>
          </a:bodyPr>
          <a:lstStyle>
            <a:lvl1pPr algn="l">
              <a:defRPr sz="7717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091" y="21599843"/>
            <a:ext cx="17593557" cy="9999927"/>
          </a:xfrm>
        </p:spPr>
        <p:txBody>
          <a:bodyPr anchor="ctr">
            <a:normAutofit/>
          </a:bodyPr>
          <a:lstStyle>
            <a:lvl1pPr marL="0" indent="0" algn="l">
              <a:buNone/>
              <a:defRPr sz="4961">
                <a:solidFill>
                  <a:schemeClr val="bg2">
                    <a:lumMod val="75000"/>
                  </a:schemeClr>
                </a:solidFill>
              </a:defRPr>
            </a:lvl1pPr>
            <a:lvl2pPr marL="1260089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2pPr>
            <a:lvl3pPr marL="2520178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3pPr>
            <a:lvl4pPr marL="3780267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4pPr>
            <a:lvl5pPr marL="5040356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5pPr>
            <a:lvl6pPr marL="6300445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6pPr>
            <a:lvl7pPr marL="7560534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7pPr>
            <a:lvl8pPr marL="8820622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8pPr>
            <a:lvl9pPr marL="10080711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AA2C-684C-4D90-8188-E28980A10BDD}" type="datetimeFigureOut">
              <a:rPr lang="fa-IR" smtClean="0"/>
              <a:t>22/04/1445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C40E-330E-4D52-B255-305FECF94B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47627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9983" y="2799980"/>
            <a:ext cx="18906097" cy="15199889"/>
          </a:xfrm>
        </p:spPr>
        <p:txBody>
          <a:bodyPr anchor="ctr">
            <a:normAutofit/>
          </a:bodyPr>
          <a:lstStyle>
            <a:lvl1pPr algn="l">
              <a:defRPr sz="7717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940184" y="17999869"/>
            <a:ext cx="17645688" cy="2533315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1260089" indent="0">
              <a:buFontTx/>
              <a:buNone/>
              <a:defRPr/>
            </a:lvl2pPr>
            <a:lvl3pPr marL="2520178" indent="0">
              <a:buFontTx/>
              <a:buNone/>
              <a:defRPr/>
            </a:lvl3pPr>
            <a:lvl4pPr marL="3780267" indent="0">
              <a:buFontTx/>
              <a:buNone/>
              <a:defRPr/>
            </a:lvl4pPr>
            <a:lvl5pPr marL="5040356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092" y="22577631"/>
            <a:ext cx="17590275" cy="9022139"/>
          </a:xfrm>
        </p:spPr>
        <p:txBody>
          <a:bodyPr anchor="ctr">
            <a:normAutofit/>
          </a:bodyPr>
          <a:lstStyle>
            <a:lvl1pPr marL="0" indent="0" algn="l">
              <a:buNone/>
              <a:defRPr sz="5512">
                <a:solidFill>
                  <a:schemeClr val="bg2">
                    <a:lumMod val="75000"/>
                  </a:schemeClr>
                </a:solidFill>
              </a:defRPr>
            </a:lvl1pPr>
            <a:lvl2pPr marL="1260089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2pPr>
            <a:lvl3pPr marL="2520178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3pPr>
            <a:lvl4pPr marL="3780267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4pPr>
            <a:lvl5pPr marL="5040356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5pPr>
            <a:lvl6pPr marL="6300445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6pPr>
            <a:lvl7pPr marL="7560534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7pPr>
            <a:lvl8pPr marL="8820622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8pPr>
            <a:lvl9pPr marL="10080711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AA2C-684C-4D90-8188-E28980A10BDD}" type="datetimeFigureOut">
              <a:rPr lang="fa-IR" smtClean="0"/>
              <a:t>22/04/1445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C40E-330E-4D52-B255-305FECF94B88}" type="slidenum">
              <a:rPr lang="fa-IR" smtClean="0"/>
              <a:t>‹#›</a:t>
            </a:fld>
            <a:endParaRPr lang="fa-IR"/>
          </a:p>
        </p:txBody>
      </p:sp>
      <p:sp>
        <p:nvSpPr>
          <p:cNvPr id="14" name="TextBox 13"/>
          <p:cNvSpPr txBox="1"/>
          <p:nvPr/>
        </p:nvSpPr>
        <p:spPr>
          <a:xfrm>
            <a:off x="630041" y="3730283"/>
            <a:ext cx="1260406" cy="3069668"/>
          </a:xfrm>
          <a:prstGeom prst="rect">
            <a:avLst/>
          </a:prstGeom>
        </p:spPr>
        <p:txBody>
          <a:bodyPr vert="horz" lIns="252016" tIns="126008" rIns="252016" bIns="126008" rtlCol="0" anchor="ctr">
            <a:noAutofit/>
          </a:bodyPr>
          <a:lstStyle/>
          <a:p>
            <a:pPr lvl="0"/>
            <a:r>
              <a:rPr lang="en-US" sz="22049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211317" y="14533233"/>
            <a:ext cx="1260406" cy="3069668"/>
          </a:xfrm>
          <a:prstGeom prst="rect">
            <a:avLst/>
          </a:prstGeom>
        </p:spPr>
        <p:txBody>
          <a:bodyPr vert="horz" lIns="252016" tIns="126008" rIns="252016" bIns="126008" rtlCol="0" anchor="ctr">
            <a:noAutofit/>
          </a:bodyPr>
          <a:lstStyle/>
          <a:p>
            <a:pPr lvl="0" algn="r"/>
            <a:r>
              <a:rPr lang="en-US" sz="22049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7180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092" y="17999869"/>
            <a:ext cx="17590275" cy="8910171"/>
          </a:xfrm>
        </p:spPr>
        <p:txBody>
          <a:bodyPr anchor="b">
            <a:normAutofit/>
          </a:bodyPr>
          <a:lstStyle>
            <a:lvl1pPr algn="l">
              <a:defRPr sz="7717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091" y="26944583"/>
            <a:ext cx="17593557" cy="4655184"/>
          </a:xfrm>
        </p:spPr>
        <p:txBody>
          <a:bodyPr anchor="t">
            <a:normAutofit/>
          </a:bodyPr>
          <a:lstStyle>
            <a:lvl1pPr marL="0" indent="0" algn="l">
              <a:buNone/>
              <a:defRPr sz="4961">
                <a:solidFill>
                  <a:schemeClr val="bg2">
                    <a:lumMod val="75000"/>
                  </a:schemeClr>
                </a:solidFill>
              </a:defRPr>
            </a:lvl1pPr>
            <a:lvl2pPr marL="1260089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2pPr>
            <a:lvl3pPr marL="2520178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3pPr>
            <a:lvl4pPr marL="3780267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4pPr>
            <a:lvl5pPr marL="5040356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5pPr>
            <a:lvl6pPr marL="6300445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6pPr>
            <a:lvl7pPr marL="7560534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7pPr>
            <a:lvl8pPr marL="8820622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8pPr>
            <a:lvl9pPr marL="10080711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AA2C-684C-4D90-8188-E28980A10BDD}" type="datetimeFigureOut">
              <a:rPr lang="fa-IR" smtClean="0"/>
              <a:t>22/04/1445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C40E-330E-4D52-B255-305FECF94B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19272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9984" y="2799980"/>
            <a:ext cx="18906095" cy="15199889"/>
          </a:xfrm>
        </p:spPr>
        <p:txBody>
          <a:bodyPr anchor="ctr">
            <a:normAutofit/>
          </a:bodyPr>
          <a:lstStyle>
            <a:lvl1pPr algn="l">
              <a:defRPr sz="7717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70092" y="20399851"/>
            <a:ext cx="17590275" cy="5511068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5512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091" y="25999811"/>
            <a:ext cx="17590272" cy="5599959"/>
          </a:xfrm>
        </p:spPr>
        <p:txBody>
          <a:bodyPr anchor="t">
            <a:normAutofit/>
          </a:bodyPr>
          <a:lstStyle>
            <a:lvl1pPr marL="0" indent="0" algn="l">
              <a:buNone/>
              <a:defRPr sz="4961">
                <a:solidFill>
                  <a:schemeClr val="bg2">
                    <a:lumMod val="75000"/>
                  </a:schemeClr>
                </a:solidFill>
              </a:defRPr>
            </a:lvl1pPr>
            <a:lvl2pPr marL="1260089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2pPr>
            <a:lvl3pPr marL="2520178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3pPr>
            <a:lvl4pPr marL="3780267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4pPr>
            <a:lvl5pPr marL="5040356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5pPr>
            <a:lvl6pPr marL="6300445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6pPr>
            <a:lvl7pPr marL="7560534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7pPr>
            <a:lvl8pPr marL="8820622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8pPr>
            <a:lvl9pPr marL="10080711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AA2C-684C-4D90-8188-E28980A10BDD}" type="datetimeFigureOut">
              <a:rPr lang="fa-IR" smtClean="0"/>
              <a:t>22/04/1445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C40E-330E-4D52-B255-305FECF94B88}" type="slidenum">
              <a:rPr lang="fa-IR" smtClean="0"/>
              <a:t>‹#›</a:t>
            </a:fld>
            <a:endParaRPr lang="fa-IR"/>
          </a:p>
        </p:txBody>
      </p:sp>
      <p:sp>
        <p:nvSpPr>
          <p:cNvPr id="14" name="TextBox 13"/>
          <p:cNvSpPr txBox="1"/>
          <p:nvPr/>
        </p:nvSpPr>
        <p:spPr>
          <a:xfrm>
            <a:off x="630041" y="3730283"/>
            <a:ext cx="1260406" cy="3069668"/>
          </a:xfrm>
          <a:prstGeom prst="rect">
            <a:avLst/>
          </a:prstGeom>
        </p:spPr>
        <p:txBody>
          <a:bodyPr vert="horz" lIns="252016" tIns="126008" rIns="252016" bIns="126008" rtlCol="0" anchor="ctr">
            <a:noAutofit/>
          </a:bodyPr>
          <a:lstStyle/>
          <a:p>
            <a:pPr lvl="0"/>
            <a:r>
              <a:rPr lang="en-US" sz="22049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211317" y="14533233"/>
            <a:ext cx="1260406" cy="3069668"/>
          </a:xfrm>
          <a:prstGeom prst="rect">
            <a:avLst/>
          </a:prstGeom>
        </p:spPr>
        <p:txBody>
          <a:bodyPr vert="horz" lIns="252016" tIns="126008" rIns="252016" bIns="126008" rtlCol="0" anchor="ctr">
            <a:noAutofit/>
          </a:bodyPr>
          <a:lstStyle/>
          <a:p>
            <a:pPr lvl="0" algn="r"/>
            <a:r>
              <a:rPr lang="en-US" sz="22049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02604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091" y="2799980"/>
            <a:ext cx="20741289" cy="1519988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7717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70092" y="20622076"/>
            <a:ext cx="17590275" cy="4399968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5512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091" y="25022052"/>
            <a:ext cx="17590272" cy="6577721"/>
          </a:xfrm>
        </p:spPr>
        <p:txBody>
          <a:bodyPr anchor="t">
            <a:normAutofit/>
          </a:bodyPr>
          <a:lstStyle>
            <a:lvl1pPr marL="0" indent="0" algn="l">
              <a:buNone/>
              <a:defRPr sz="4961">
                <a:solidFill>
                  <a:schemeClr val="bg2">
                    <a:lumMod val="75000"/>
                  </a:schemeClr>
                </a:solidFill>
              </a:defRPr>
            </a:lvl1pPr>
            <a:lvl2pPr marL="1260089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2pPr>
            <a:lvl3pPr marL="2520178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3pPr>
            <a:lvl4pPr marL="3780267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4pPr>
            <a:lvl5pPr marL="5040356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5pPr>
            <a:lvl6pPr marL="6300445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6pPr>
            <a:lvl7pPr marL="7560534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7pPr>
            <a:lvl8pPr marL="8820622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8pPr>
            <a:lvl9pPr marL="10080711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AA2C-684C-4D90-8188-E28980A10BDD}" type="datetimeFigureOut">
              <a:rPr lang="fa-IR" smtClean="0"/>
              <a:t>22/04/1445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C40E-330E-4D52-B255-305FECF94B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37125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092" y="23599828"/>
            <a:ext cx="18065715" cy="7999942"/>
          </a:xfrm>
        </p:spPr>
        <p:txBody>
          <a:bodyPr>
            <a:normAutofit/>
          </a:bodyPr>
          <a:lstStyle>
            <a:lvl1pPr algn="l">
              <a:defRPr sz="771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092" y="2799985"/>
            <a:ext cx="18065715" cy="19777651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AA2C-684C-4D90-8188-E28980A10BDD}" type="datetimeFigureOut">
              <a:rPr lang="fa-IR" smtClean="0"/>
              <a:t>22/04/1445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C40E-330E-4D52-B255-305FECF94B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13522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97517" y="2799980"/>
            <a:ext cx="5633955" cy="23199831"/>
          </a:xfrm>
        </p:spPr>
        <p:txBody>
          <a:bodyPr vert="eaVert">
            <a:normAutofit/>
          </a:bodyPr>
          <a:lstStyle>
            <a:lvl1pPr>
              <a:defRPr sz="771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091" y="2799980"/>
            <a:ext cx="16123080" cy="2879979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AA2C-684C-4D90-8188-E28980A10BDD}" type="datetimeFigureOut">
              <a:rPr lang="fa-IR" smtClean="0"/>
              <a:t>22/04/1445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C40E-330E-4D52-B255-305FECF94B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63722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092" y="23599828"/>
            <a:ext cx="18065715" cy="79999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0092" y="2799980"/>
            <a:ext cx="18065715" cy="19777651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AA2C-684C-4D90-8188-E28980A10BDD}" type="datetimeFigureOut">
              <a:rPr lang="fa-IR" smtClean="0"/>
              <a:t>22/04/1445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C40E-330E-4D52-B255-305FECF94B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1510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091" y="10399922"/>
            <a:ext cx="17645691" cy="12177691"/>
          </a:xfrm>
        </p:spPr>
        <p:txBody>
          <a:bodyPr anchor="b">
            <a:normAutofit/>
          </a:bodyPr>
          <a:lstStyle>
            <a:lvl1pPr algn="l">
              <a:defRPr sz="882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093" y="23555385"/>
            <a:ext cx="17645688" cy="8044388"/>
          </a:xfrm>
        </p:spPr>
        <p:txBody>
          <a:bodyPr anchor="t">
            <a:normAutofit/>
          </a:bodyPr>
          <a:lstStyle>
            <a:lvl1pPr marL="0" indent="0" algn="l">
              <a:buNone/>
              <a:defRPr sz="4961">
                <a:solidFill>
                  <a:schemeClr val="bg2">
                    <a:lumMod val="75000"/>
                  </a:schemeClr>
                </a:solidFill>
              </a:defRPr>
            </a:lvl1pPr>
            <a:lvl2pPr marL="1260089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2pPr>
            <a:lvl3pPr marL="2520178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3pPr>
            <a:lvl4pPr marL="3780267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4pPr>
            <a:lvl5pPr marL="5040356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5pPr>
            <a:lvl6pPr marL="6300445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6pPr>
            <a:lvl7pPr marL="7560534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7pPr>
            <a:lvl8pPr marL="8820622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8pPr>
            <a:lvl9pPr marL="10080711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AA2C-684C-4D90-8188-E28980A10BDD}" type="datetimeFigureOut">
              <a:rPr lang="fa-IR" smtClean="0"/>
              <a:t>22/04/1445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C40E-330E-4D52-B255-305FECF94B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56869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092" y="23599828"/>
            <a:ext cx="18065715" cy="7999942"/>
          </a:xfrm>
        </p:spPr>
        <p:txBody>
          <a:bodyPr>
            <a:normAutofit/>
          </a:bodyPr>
          <a:lstStyle>
            <a:lvl1pPr>
              <a:defRPr sz="88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1470093" y="2799982"/>
            <a:ext cx="10886411" cy="19777636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12849826" y="2799979"/>
            <a:ext cx="10881646" cy="1973319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AA2C-684C-4D90-8188-E28980A10BDD}" type="datetimeFigureOut">
              <a:rPr lang="fa-IR" smtClean="0"/>
              <a:t>22/04/1445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C40E-330E-4D52-B255-305FECF94B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78172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092" y="23599828"/>
            <a:ext cx="18065715" cy="7999942"/>
          </a:xfrm>
        </p:spPr>
        <p:txBody>
          <a:bodyPr>
            <a:normAutofit/>
          </a:bodyPr>
          <a:lstStyle>
            <a:lvl1pPr>
              <a:defRPr sz="88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0133" y="2799979"/>
            <a:ext cx="10243967" cy="3199977"/>
          </a:xfrm>
        </p:spPr>
        <p:txBody>
          <a:bodyPr anchor="b">
            <a:noAutofit/>
          </a:bodyPr>
          <a:lstStyle>
            <a:lvl1pPr marL="0" indent="0">
              <a:buNone/>
              <a:defRPr sz="6615" b="0" cap="all">
                <a:solidFill>
                  <a:schemeClr val="tx1"/>
                </a:solidFill>
              </a:defRPr>
            </a:lvl1pPr>
            <a:lvl2pPr marL="1260089" indent="0">
              <a:buNone/>
              <a:defRPr sz="5512" b="1"/>
            </a:lvl2pPr>
            <a:lvl3pPr marL="2520178" indent="0">
              <a:buNone/>
              <a:defRPr sz="4961" b="1"/>
            </a:lvl3pPr>
            <a:lvl4pPr marL="3780267" indent="0">
              <a:buNone/>
              <a:defRPr sz="4410" b="1"/>
            </a:lvl4pPr>
            <a:lvl5pPr marL="5040356" indent="0">
              <a:buNone/>
              <a:defRPr sz="4410" b="1"/>
            </a:lvl5pPr>
            <a:lvl6pPr marL="6300445" indent="0">
              <a:buNone/>
              <a:defRPr sz="4410" b="1"/>
            </a:lvl6pPr>
            <a:lvl7pPr marL="7560534" indent="0">
              <a:buNone/>
              <a:defRPr sz="4410" b="1"/>
            </a:lvl7pPr>
            <a:lvl8pPr marL="8820622" indent="0">
              <a:buNone/>
              <a:defRPr sz="4410" b="1"/>
            </a:lvl8pPr>
            <a:lvl9pPr marL="10080711" indent="0">
              <a:buNone/>
              <a:defRPr sz="441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0090" y="5999959"/>
            <a:ext cx="10874009" cy="1657765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380797" y="2974981"/>
            <a:ext cx="10374012" cy="3024975"/>
          </a:xfrm>
        </p:spPr>
        <p:txBody>
          <a:bodyPr anchor="b">
            <a:noAutofit/>
          </a:bodyPr>
          <a:lstStyle>
            <a:lvl1pPr marL="0" indent="0">
              <a:buNone/>
              <a:defRPr sz="6615" b="0" cap="all">
                <a:solidFill>
                  <a:schemeClr val="tx1"/>
                </a:solidFill>
              </a:defRPr>
            </a:lvl1pPr>
            <a:lvl2pPr marL="1260089" indent="0">
              <a:buNone/>
              <a:defRPr sz="5512" b="1"/>
            </a:lvl2pPr>
            <a:lvl3pPr marL="2520178" indent="0">
              <a:buNone/>
              <a:defRPr sz="4961" b="1"/>
            </a:lvl3pPr>
            <a:lvl4pPr marL="3780267" indent="0">
              <a:buNone/>
              <a:defRPr sz="4410" b="1"/>
            </a:lvl4pPr>
            <a:lvl5pPr marL="5040356" indent="0">
              <a:buNone/>
              <a:defRPr sz="4410" b="1"/>
            </a:lvl5pPr>
            <a:lvl6pPr marL="6300445" indent="0">
              <a:buNone/>
              <a:defRPr sz="4410" b="1"/>
            </a:lvl6pPr>
            <a:lvl7pPr marL="7560534" indent="0">
              <a:buNone/>
              <a:defRPr sz="4410" b="1"/>
            </a:lvl7pPr>
            <a:lvl8pPr marL="8820622" indent="0">
              <a:buNone/>
              <a:defRPr sz="4410" b="1"/>
            </a:lvl8pPr>
            <a:lvl9pPr marL="10080711" indent="0">
              <a:buNone/>
              <a:defRPr sz="441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49828" y="5999956"/>
            <a:ext cx="10904981" cy="165332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AA2C-684C-4D90-8188-E28980A10BDD}" type="datetimeFigureOut">
              <a:rPr lang="fa-IR" smtClean="0"/>
              <a:t>22/04/1445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C40E-330E-4D52-B255-305FECF94B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56084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092" y="23599828"/>
            <a:ext cx="18065715" cy="7999942"/>
          </a:xfrm>
        </p:spPr>
        <p:txBody>
          <a:bodyPr>
            <a:normAutofit/>
          </a:bodyPr>
          <a:lstStyle>
            <a:lvl1pPr>
              <a:defRPr sz="88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AA2C-684C-4D90-8188-E28980A10BDD}" type="datetimeFigureOut">
              <a:rPr lang="fa-IR" smtClean="0"/>
              <a:t>22/04/1445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C40E-330E-4D52-B255-305FECF94B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83067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AA2C-684C-4D90-8188-E28980A10BDD}" type="datetimeFigureOut">
              <a:rPr lang="fa-IR" smtClean="0"/>
              <a:t>22/04/1445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C40E-330E-4D52-B255-305FECF94B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97465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34260" y="2799980"/>
            <a:ext cx="8820547" cy="7999942"/>
          </a:xfrm>
        </p:spPr>
        <p:txBody>
          <a:bodyPr anchor="b">
            <a:normAutofit/>
          </a:bodyPr>
          <a:lstStyle>
            <a:lvl1pPr algn="l">
              <a:defRPr sz="5512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0090" y="2799980"/>
            <a:ext cx="12233548" cy="2879979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34260" y="11599929"/>
            <a:ext cx="8820547" cy="10977700"/>
          </a:xfrm>
        </p:spPr>
        <p:txBody>
          <a:bodyPr anchor="t">
            <a:normAutofit/>
          </a:bodyPr>
          <a:lstStyle>
            <a:lvl1pPr marL="0" indent="0">
              <a:buNone/>
              <a:defRPr sz="4410"/>
            </a:lvl1pPr>
            <a:lvl2pPr marL="1260089" indent="0">
              <a:buNone/>
              <a:defRPr sz="3307"/>
            </a:lvl2pPr>
            <a:lvl3pPr marL="2520178" indent="0">
              <a:buNone/>
              <a:defRPr sz="2756"/>
            </a:lvl3pPr>
            <a:lvl4pPr marL="3780267" indent="0">
              <a:buNone/>
              <a:defRPr sz="2480"/>
            </a:lvl4pPr>
            <a:lvl5pPr marL="5040356" indent="0">
              <a:buNone/>
              <a:defRPr sz="2480"/>
            </a:lvl5pPr>
            <a:lvl6pPr marL="6300445" indent="0">
              <a:buNone/>
              <a:defRPr sz="2480"/>
            </a:lvl6pPr>
            <a:lvl7pPr marL="7560534" indent="0">
              <a:buNone/>
              <a:defRPr sz="2480"/>
            </a:lvl7pPr>
            <a:lvl8pPr marL="8820622" indent="0">
              <a:buNone/>
              <a:defRPr sz="2480"/>
            </a:lvl8pPr>
            <a:lvl9pPr marL="10080711" indent="0">
              <a:buNone/>
              <a:defRPr sz="24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AA2C-684C-4D90-8188-E28980A10BDD}" type="datetimeFigureOut">
              <a:rPr lang="fa-IR" smtClean="0"/>
              <a:t>22/04/1445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C40E-330E-4D52-B255-305FECF94B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80663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0769" y="7599945"/>
            <a:ext cx="9820611" cy="5999956"/>
          </a:xfrm>
        </p:spPr>
        <p:txBody>
          <a:bodyPr anchor="b">
            <a:normAutofit/>
          </a:bodyPr>
          <a:lstStyle>
            <a:lvl1pPr algn="l">
              <a:defRPr sz="6615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2100130" y="4799965"/>
            <a:ext cx="9042615" cy="25199817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4410"/>
            </a:lvl1pPr>
            <a:lvl2pPr marL="1260089" indent="0">
              <a:buNone/>
              <a:defRPr sz="4410"/>
            </a:lvl2pPr>
            <a:lvl3pPr marL="2520178" indent="0">
              <a:buNone/>
              <a:defRPr sz="4410"/>
            </a:lvl3pPr>
            <a:lvl4pPr marL="3780267" indent="0">
              <a:buNone/>
              <a:defRPr sz="4410"/>
            </a:lvl4pPr>
            <a:lvl5pPr marL="5040356" indent="0">
              <a:buNone/>
              <a:defRPr sz="4410"/>
            </a:lvl5pPr>
            <a:lvl6pPr marL="6300445" indent="0">
              <a:buNone/>
              <a:defRPr sz="4410"/>
            </a:lvl6pPr>
            <a:lvl7pPr marL="7560534" indent="0">
              <a:buNone/>
              <a:defRPr sz="4410"/>
            </a:lvl7pPr>
            <a:lvl8pPr marL="8820622" indent="0">
              <a:buNone/>
              <a:defRPr sz="4410"/>
            </a:lvl8pPr>
            <a:lvl9pPr marL="10080711" indent="0">
              <a:buNone/>
              <a:defRPr sz="441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1396" y="14399895"/>
            <a:ext cx="9823271" cy="10933254"/>
          </a:xfrm>
        </p:spPr>
        <p:txBody>
          <a:bodyPr anchor="t">
            <a:normAutofit/>
          </a:bodyPr>
          <a:lstStyle>
            <a:lvl1pPr marL="0" indent="0">
              <a:buNone/>
              <a:defRPr sz="4961"/>
            </a:lvl1pPr>
            <a:lvl2pPr marL="1260089" indent="0">
              <a:buNone/>
              <a:defRPr sz="3307"/>
            </a:lvl2pPr>
            <a:lvl3pPr marL="2520178" indent="0">
              <a:buNone/>
              <a:defRPr sz="2756"/>
            </a:lvl3pPr>
            <a:lvl4pPr marL="3780267" indent="0">
              <a:buNone/>
              <a:defRPr sz="2480"/>
            </a:lvl4pPr>
            <a:lvl5pPr marL="5040356" indent="0">
              <a:buNone/>
              <a:defRPr sz="2480"/>
            </a:lvl5pPr>
            <a:lvl6pPr marL="6300445" indent="0">
              <a:buNone/>
              <a:defRPr sz="2480"/>
            </a:lvl6pPr>
            <a:lvl7pPr marL="7560534" indent="0">
              <a:buNone/>
              <a:defRPr sz="2480"/>
            </a:lvl7pPr>
            <a:lvl8pPr marL="8820622" indent="0">
              <a:buNone/>
              <a:defRPr sz="2480"/>
            </a:lvl8pPr>
            <a:lvl9pPr marL="10080711" indent="0">
              <a:buNone/>
              <a:defRPr sz="24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AA2C-684C-4D90-8188-E28980A10BDD}" type="datetimeFigureOut">
              <a:rPr lang="fa-IR" smtClean="0"/>
              <a:t>22/04/1445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70091" y="32399767"/>
            <a:ext cx="16017556" cy="1916653"/>
          </a:xfrm>
        </p:spPr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C40E-330E-4D52-B255-305FECF94B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85649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8384890" y="20444300"/>
            <a:ext cx="6808766" cy="13955452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092" y="23599828"/>
            <a:ext cx="18065715" cy="799994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092" y="2799985"/>
            <a:ext cx="18065715" cy="19777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324" y="32399782"/>
            <a:ext cx="3308568" cy="191665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756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AEAAA2C-684C-4D90-8188-E28980A10BDD}" type="datetimeFigureOut">
              <a:rPr lang="fa-IR" smtClean="0"/>
              <a:t>22/04/1445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70091" y="32399767"/>
            <a:ext cx="16017556" cy="191665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2756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426914" y="29283139"/>
            <a:ext cx="2361701" cy="3516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7717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313C40E-330E-4D52-B255-305FECF94B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59747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  <p:sldLayoutId id="2147483862" r:id="rId17"/>
  </p:sldLayoutIdLst>
  <p:txStyles>
    <p:titleStyle>
      <a:lvl1pPr algn="l" defTabSz="1260089" rtl="0" eaLnBrk="1" latinLnBrk="0" hangingPunct="1">
        <a:spcBef>
          <a:spcPct val="0"/>
        </a:spcBef>
        <a:buNone/>
        <a:defRPr sz="882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787556" indent="-787556" algn="l" defTabSz="1260089" rtl="0" eaLnBrk="1" latinLnBrk="0" hangingPunct="1">
        <a:spcBef>
          <a:spcPct val="20000"/>
        </a:spcBef>
        <a:spcAft>
          <a:spcPts val="165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5512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2047644" indent="-787556" algn="l" defTabSz="1260089" rtl="0" eaLnBrk="1" latinLnBrk="0" hangingPunct="1">
        <a:spcBef>
          <a:spcPct val="20000"/>
        </a:spcBef>
        <a:spcAft>
          <a:spcPts val="165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4961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3307733" indent="-787556" algn="l" defTabSz="1260089" rtl="0" eaLnBrk="1" latinLnBrk="0" hangingPunct="1">
        <a:spcBef>
          <a:spcPct val="20000"/>
        </a:spcBef>
        <a:spcAft>
          <a:spcPts val="165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441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4252800" indent="-472533" algn="l" defTabSz="1260089" rtl="0" eaLnBrk="1" latinLnBrk="0" hangingPunct="1">
        <a:spcBef>
          <a:spcPct val="20000"/>
        </a:spcBef>
        <a:spcAft>
          <a:spcPts val="165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85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5512889" indent="-472533" algn="l" defTabSz="1260089" rtl="0" eaLnBrk="1" latinLnBrk="0" hangingPunct="1">
        <a:spcBef>
          <a:spcPct val="20000"/>
        </a:spcBef>
        <a:spcAft>
          <a:spcPts val="165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85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6930489" indent="-630044" algn="l" defTabSz="1260089" rtl="0" eaLnBrk="1" latinLnBrk="0" hangingPunct="1">
        <a:spcBef>
          <a:spcPct val="20000"/>
        </a:spcBef>
        <a:spcAft>
          <a:spcPts val="165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85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8190578" indent="-630044" algn="l" defTabSz="1260089" rtl="0" eaLnBrk="1" latinLnBrk="0" hangingPunct="1">
        <a:spcBef>
          <a:spcPct val="20000"/>
        </a:spcBef>
        <a:spcAft>
          <a:spcPts val="165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85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9450667" indent="-630044" algn="l" defTabSz="1260089" rtl="0" eaLnBrk="1" latinLnBrk="0" hangingPunct="1">
        <a:spcBef>
          <a:spcPct val="20000"/>
        </a:spcBef>
        <a:spcAft>
          <a:spcPts val="165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85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10710756" indent="-630044" algn="l" defTabSz="1260089" rtl="0" eaLnBrk="1" latinLnBrk="0" hangingPunct="1">
        <a:spcBef>
          <a:spcPct val="20000"/>
        </a:spcBef>
        <a:spcAft>
          <a:spcPts val="165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85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60089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60089" algn="l" defTabSz="1260089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20178" algn="l" defTabSz="1260089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80267" algn="l" defTabSz="1260089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40356" algn="l" defTabSz="1260089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300445" algn="l" defTabSz="1260089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60534" algn="l" defTabSz="1260089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20622" algn="l" defTabSz="1260089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80711" algn="l" defTabSz="1260089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81BF5DD4-BB8A-EDC5-5D2B-AE7C61AEDE8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98"/>
          <a:stretch/>
        </p:blipFill>
        <p:spPr>
          <a:xfrm>
            <a:off x="0" y="0"/>
            <a:ext cx="25201563" cy="35999738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30EF7E7-99E5-47BC-9990-7D91BC4FD714}"/>
              </a:ext>
            </a:extLst>
          </p:cNvPr>
          <p:cNvSpPr/>
          <p:nvPr/>
        </p:nvSpPr>
        <p:spPr>
          <a:xfrm>
            <a:off x="841773" y="548640"/>
            <a:ext cx="23892747" cy="6312496"/>
          </a:xfrm>
          <a:prstGeom prst="roundRect">
            <a:avLst/>
          </a:prstGeom>
          <a:ln w="76200">
            <a:solidFill>
              <a:srgbClr val="00808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E0D39B19-F202-E285-D843-83C5494A640B}"/>
              </a:ext>
            </a:extLst>
          </p:cNvPr>
          <p:cNvSpPr/>
          <p:nvPr/>
        </p:nvSpPr>
        <p:spPr>
          <a:xfrm>
            <a:off x="15463170" y="-3706188"/>
            <a:ext cx="10149856" cy="9790465"/>
          </a:xfrm>
          <a:prstGeom prst="ellipse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F4051F-5B97-12C9-CA64-FA77D607F0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8901" y="-558711"/>
            <a:ext cx="9738394" cy="6149254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6B77C52-DBF3-8995-B79C-F35B9FBCA7E8}"/>
              </a:ext>
            </a:extLst>
          </p:cNvPr>
          <p:cNvSpPr/>
          <p:nvPr/>
        </p:nvSpPr>
        <p:spPr>
          <a:xfrm>
            <a:off x="787083" y="9029614"/>
            <a:ext cx="11813698" cy="18768147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Suitable font for English text</a:t>
            </a:r>
            <a:endParaRPr lang="en-US" sz="2400" dirty="0"/>
          </a:p>
          <a:p>
            <a:pPr algn="ctr"/>
            <a:endParaRPr lang="en-US" dirty="0"/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B Nazanin" panose="00000400000000000000" pitchFamily="2" charset="-78"/>
              </a:rPr>
              <a:t>فونت مناسب متن فارسی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B Nazanin" panose="00000400000000000000" pitchFamily="2" charset="-78"/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60418DF-C08A-488E-90AE-960777A125EF}"/>
              </a:ext>
            </a:extLst>
          </p:cNvPr>
          <p:cNvSpPr/>
          <p:nvPr/>
        </p:nvSpPr>
        <p:spPr>
          <a:xfrm>
            <a:off x="13049013" y="9261556"/>
            <a:ext cx="11813698" cy="12230186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Suitable font for English text</a:t>
            </a:r>
            <a:endParaRPr lang="en-US" sz="2800" dirty="0"/>
          </a:p>
          <a:p>
            <a:pPr algn="ctr"/>
            <a:endParaRPr lang="en-US" sz="4400" dirty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pPr algn="ctr">
              <a:defRPr/>
            </a:pPr>
            <a:r>
              <a:rPr lang="fa-IR" sz="6000" dirty="0">
                <a:solidFill>
                  <a:prstClr val="black"/>
                </a:solidFill>
                <a:latin typeface="Century Gothic" panose="020B0502020202020204"/>
                <a:cs typeface="B Nazanin" panose="00000400000000000000" pitchFamily="2" charset="-78"/>
              </a:rPr>
              <a:t>فونت مناسب متن فارسی</a:t>
            </a:r>
            <a:endParaRPr lang="en-US" sz="6000" dirty="0">
              <a:solidFill>
                <a:prstClr val="black"/>
              </a:solidFill>
              <a:latin typeface="Century Gothic" panose="020B0502020202020204"/>
              <a:cs typeface="B Nazanin" panose="00000400000000000000" pitchFamily="2" charset="-78"/>
            </a:endParaRPr>
          </a:p>
          <a:p>
            <a:pPr algn="ctr"/>
            <a:r>
              <a:rPr lang="fa-IR" sz="4400" dirty="0">
                <a:solidFill>
                  <a:schemeClr val="bg1"/>
                </a:solidFill>
                <a:cs typeface="B Nazanin" panose="00000400000000000000" pitchFamily="2" charset="-78"/>
              </a:rPr>
              <a:t> </a:t>
            </a:r>
          </a:p>
          <a:p>
            <a:pPr algn="ctr"/>
            <a:endParaRPr lang="fa-IR" sz="4400" dirty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pPr algn="ctr"/>
            <a:endParaRPr lang="fa-IR" sz="4400" dirty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pPr algn="ctr"/>
            <a:endParaRPr lang="fa-IR" sz="4400" dirty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pPr algn="ctr"/>
            <a:endParaRPr lang="fa-IR" sz="4400" dirty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pPr algn="ctr"/>
            <a:endParaRPr lang="fa-IR" sz="4400" dirty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pPr algn="ctr"/>
            <a:endParaRPr lang="fa-IR" sz="4400" dirty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pPr algn="ctr"/>
            <a:endParaRPr lang="fa-IR" sz="4400" dirty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pPr algn="ctr"/>
            <a:endParaRPr lang="fa-IR" sz="4400" dirty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pPr algn="ctr"/>
            <a:endParaRPr lang="fa-IR" sz="4400" dirty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pPr algn="ctr"/>
            <a:endParaRPr lang="fa-IR" sz="4400" dirty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pPr algn="ctr"/>
            <a:endParaRPr lang="fa-IR" sz="4400" dirty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pPr algn="ctr"/>
            <a:endParaRPr lang="fa-IR" sz="44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55508A7-003B-1C8F-DB39-4616AE7E4CC2}"/>
              </a:ext>
            </a:extLst>
          </p:cNvPr>
          <p:cNvSpPr/>
          <p:nvPr/>
        </p:nvSpPr>
        <p:spPr>
          <a:xfrm>
            <a:off x="787083" y="7121019"/>
            <a:ext cx="11813698" cy="1771435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Background</a:t>
            </a:r>
            <a:r>
              <a:rPr lang="en-US" sz="4800" b="1" dirty="0"/>
              <a:t> </a:t>
            </a:r>
            <a:r>
              <a:rPr lang="en-US" sz="7200" b="1" dirty="0"/>
              <a:t>- 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مقدمه</a:t>
            </a:r>
            <a:endParaRPr lang="en-US" sz="48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E87C422-FE86-30B9-61F7-9228F48F6CBD}"/>
              </a:ext>
            </a:extLst>
          </p:cNvPr>
          <p:cNvSpPr/>
          <p:nvPr/>
        </p:nvSpPr>
        <p:spPr>
          <a:xfrm>
            <a:off x="12975512" y="7163352"/>
            <a:ext cx="11759008" cy="177143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/>
              <a:t>Methods-</a:t>
            </a:r>
            <a:r>
              <a:rPr lang="fa-IR" sz="6600" b="1" dirty="0"/>
              <a:t>مواد و روش ها</a:t>
            </a:r>
            <a:endParaRPr lang="en-US" sz="6600" b="1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6DFC48B-FC89-E1E1-5158-382D443FFFC9}"/>
              </a:ext>
            </a:extLst>
          </p:cNvPr>
          <p:cNvSpPr/>
          <p:nvPr/>
        </p:nvSpPr>
        <p:spPr>
          <a:xfrm>
            <a:off x="12994323" y="23779599"/>
            <a:ext cx="11813698" cy="11501332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Suitable font for English text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6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B Nazanin" panose="00000400000000000000" pitchFamily="2" charset="-78"/>
              </a:rPr>
              <a:t>فونت مناسب متن فارسی</a:t>
            </a:r>
            <a:endParaRPr kumimoji="0" lang="en-US" sz="6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B Nazanin" panose="00000400000000000000" pitchFamily="2" charset="-78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57004FF-8677-0146-241C-12458CA3A6EE}"/>
              </a:ext>
            </a:extLst>
          </p:cNvPr>
          <p:cNvSpPr/>
          <p:nvPr/>
        </p:nvSpPr>
        <p:spPr>
          <a:xfrm>
            <a:off x="654408" y="30098169"/>
            <a:ext cx="11813698" cy="5182762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Suitable font for English text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6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B Nazanin" panose="00000400000000000000" pitchFamily="2" charset="-78"/>
              </a:rPr>
              <a:t>فونت مناسب متن فارسی</a:t>
            </a:r>
            <a:endParaRPr kumimoji="0" lang="en-US" sz="6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B Nazanin" panose="00000400000000000000" pitchFamily="2" charset="-78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AA3E7377-5334-BD69-E1DF-1909CC477E33}"/>
              </a:ext>
            </a:extLst>
          </p:cNvPr>
          <p:cNvSpPr/>
          <p:nvPr/>
        </p:nvSpPr>
        <p:spPr>
          <a:xfrm>
            <a:off x="13049013" y="21818511"/>
            <a:ext cx="11759008" cy="177143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600" b="1" dirty="0"/>
          </a:p>
          <a:p>
            <a:pPr algn="ctr"/>
            <a:r>
              <a:rPr lang="en-US" sz="6600" b="1" dirty="0"/>
              <a:t>Results – </a:t>
            </a:r>
            <a:r>
              <a:rPr lang="fa-IR" sz="6600" b="1" dirty="0"/>
              <a:t>نتایج</a:t>
            </a:r>
            <a:endParaRPr lang="en-US" sz="6600" b="1" dirty="0"/>
          </a:p>
          <a:p>
            <a:pPr algn="ctr"/>
            <a:endParaRPr lang="en-US" sz="6600" b="1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8CA36EAE-FD5E-450B-9184-6A7DEEA23742}"/>
              </a:ext>
            </a:extLst>
          </p:cNvPr>
          <p:cNvSpPr/>
          <p:nvPr/>
        </p:nvSpPr>
        <p:spPr>
          <a:xfrm>
            <a:off x="617658" y="28062247"/>
            <a:ext cx="11759008" cy="177143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/>
              <a:t>Conclusion -</a:t>
            </a:r>
            <a:r>
              <a:rPr lang="fa-IR" sz="6600" b="1" dirty="0"/>
              <a:t>بحث</a:t>
            </a:r>
            <a:endParaRPr lang="en-US" sz="6600" b="1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8DB9BB51-1508-43B1-12DE-634A2930B00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264" y="995253"/>
            <a:ext cx="2095500" cy="28003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FBED5D3-CD3D-41F5-8C66-4FE293ABDEBC}"/>
              </a:ext>
            </a:extLst>
          </p:cNvPr>
          <p:cNvSpPr txBox="1"/>
          <p:nvPr/>
        </p:nvSpPr>
        <p:spPr>
          <a:xfrm>
            <a:off x="3425995" y="2349982"/>
            <a:ext cx="13420573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8000" dirty="0">
                <a:solidFill>
                  <a:schemeClr val="bg1"/>
                </a:solidFill>
                <a:cs typeface="B Titr" panose="00000700000000000000" pitchFamily="2" charset="-78"/>
              </a:rPr>
              <a:t>عنوان - </a:t>
            </a:r>
            <a:r>
              <a:rPr lang="en-US" sz="8000" dirty="0">
                <a:solidFill>
                  <a:schemeClr val="bg1"/>
                </a:solidFill>
                <a:latin typeface="Arial Black" panose="020B0A04020102020204" pitchFamily="34" charset="0"/>
                <a:cs typeface="B Titr" panose="00000700000000000000" pitchFamily="2" charset="-78"/>
              </a:rPr>
              <a:t>Title</a:t>
            </a:r>
            <a:endParaRPr lang="fa-IR" sz="8000" dirty="0">
              <a:solidFill>
                <a:schemeClr val="bg1"/>
              </a:solidFill>
              <a:latin typeface="Arial Black" panose="020B0A04020102020204" pitchFamily="34" charset="0"/>
              <a:cs typeface="B Titr" panose="00000700000000000000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896DB7-1233-4B32-AB41-DCBD6E5DBE94}"/>
              </a:ext>
            </a:extLst>
          </p:cNvPr>
          <p:cNvSpPr txBox="1"/>
          <p:nvPr/>
        </p:nvSpPr>
        <p:spPr>
          <a:xfrm>
            <a:off x="4809392" y="4337625"/>
            <a:ext cx="10859509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</a:lstStyle>
          <a:p>
            <a:pPr algn="r" rtl="1"/>
            <a:r>
              <a:rPr lang="fa-IR" sz="6000" dirty="0">
                <a:solidFill>
                  <a:schemeClr val="bg1"/>
                </a:solidFill>
                <a:cs typeface="B Lotus" panose="00000400000000000000" pitchFamily="2" charset="-78"/>
              </a:rPr>
              <a:t>نویسنده ها -  </a:t>
            </a:r>
            <a:r>
              <a:rPr lang="en-US" sz="5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authors</a:t>
            </a:r>
            <a:r>
              <a:rPr lang="fa-IR" sz="6000" dirty="0">
                <a:solidFill>
                  <a:schemeClr val="bg1"/>
                </a:solidFill>
                <a:cs typeface="B Lotus" panose="00000400000000000000" pitchFamily="2" charset="-78"/>
              </a:rPr>
              <a:t> 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6521DD23-31EE-4343-8873-83C217BEB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5201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fa-IR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authors</a:t>
            </a:r>
            <a:r>
              <a:rPr kumimoji="0" lang="fa-IR" altLang="fa-IR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a-IR" altLang="fa-I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5BA1ACFC-BE5A-4103-A365-3BFFC5C1F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25201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fa-IR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authors</a:t>
            </a:r>
            <a:r>
              <a:rPr kumimoji="0" lang="fa-IR" altLang="fa-IR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a-IR" altLang="fa-I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98740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1016</TotalTime>
  <Words>61</Words>
  <Application>Microsoft Office PowerPoint</Application>
  <PresentationFormat>Custom</PresentationFormat>
  <Paragraphs>87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Arial Unicode MS</vt:lpstr>
      <vt:lpstr>Calibri</vt:lpstr>
      <vt:lpstr>Century Gothic</vt:lpstr>
      <vt:lpstr>Wingdings 3</vt:lpstr>
      <vt:lpstr>Slice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fahime amirkhani</dc:creator>
  <cp:lastModifiedBy>fahime amirkhani</cp:lastModifiedBy>
  <cp:revision>75</cp:revision>
  <dcterms:created xsi:type="dcterms:W3CDTF">2023-03-04T10:29:36Z</dcterms:created>
  <dcterms:modified xsi:type="dcterms:W3CDTF">2023-11-05T14:57:42Z</dcterms:modified>
</cp:coreProperties>
</file>