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5"/>
  </p:notesMasterIdLst>
  <p:sldIdLst>
    <p:sldId id="259" r:id="rId2"/>
    <p:sldId id="260" r:id="rId3"/>
    <p:sldId id="261" r:id="rId4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CCCC"/>
    <a:srgbClr val="99FFCC"/>
    <a:srgbClr val="00A3A6"/>
    <a:srgbClr val="006666"/>
    <a:srgbClr val="00FFCC"/>
    <a:srgbClr val="CCFFCC"/>
    <a:srgbClr val="00CC99"/>
    <a:srgbClr val="0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98" autoAdjust="0"/>
  </p:normalViewPr>
  <p:slideViewPr>
    <p:cSldViewPr snapToGrid="0">
      <p:cViewPr varScale="1">
        <p:scale>
          <a:sx n="24" d="100"/>
          <a:sy n="24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744E-340F-420F-B4A8-AEE8132EE00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9583E-A85F-4270-8575-C2541CC22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731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64" algn="l" defTabSz="930731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731" algn="l" defTabSz="930731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95" algn="l" defTabSz="930731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460" algn="l" defTabSz="930731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826" algn="l" defTabSz="930731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191" algn="l" defTabSz="930731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557" algn="l" defTabSz="930731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922" algn="l" defTabSz="930731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583E-A85F-4270-8575-C2541CC220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7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690" y="2880358"/>
            <a:ext cx="33604200" cy="12481564"/>
          </a:xfrm>
        </p:spPr>
        <p:txBody>
          <a:bodyPr anchor="b">
            <a:normAutofit/>
          </a:bodyPr>
          <a:lstStyle>
            <a:lvl1pPr algn="l">
              <a:defRPr sz="2016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690" y="16144243"/>
            <a:ext cx="26883360" cy="8178799"/>
          </a:xfrm>
        </p:spPr>
        <p:txBody>
          <a:bodyPr anchor="t">
            <a:normAutofit/>
          </a:bodyPr>
          <a:lstStyle>
            <a:lvl1pPr marL="0" indent="0" algn="l">
              <a:buNone/>
              <a:defRPr sz="882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0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4557650" y="35561"/>
            <a:ext cx="16002000" cy="1600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654316" y="384491"/>
            <a:ext cx="25538751" cy="25538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390465" y="960120"/>
            <a:ext cx="20802600" cy="20802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810517" y="135570"/>
            <a:ext cx="20382554" cy="203825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2950791" y="2560326"/>
            <a:ext cx="18242276" cy="182422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29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880360" y="2240280"/>
            <a:ext cx="45439010" cy="131216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40488" y="16144241"/>
            <a:ext cx="34877682" cy="19202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6720"/>
            </a:lvl1pPr>
            <a:lvl2pPr marL="1920240" indent="0">
              <a:buFontTx/>
              <a:buNone/>
              <a:defRPr/>
            </a:lvl2pPr>
            <a:lvl3pPr marL="3840480" indent="0">
              <a:buFontTx/>
              <a:buNone/>
              <a:defRPr/>
            </a:lvl3pPr>
            <a:lvl4pPr marL="5760720" indent="0">
              <a:buFontTx/>
              <a:buNone/>
              <a:defRPr/>
            </a:lvl4pPr>
            <a:lvl5pPr marL="76809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088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695" y="2880360"/>
            <a:ext cx="42245280" cy="11521440"/>
          </a:xfrm>
        </p:spPr>
        <p:txBody>
          <a:bodyPr anchor="ctr">
            <a:normAutofit/>
          </a:bodyPr>
          <a:lstStyle>
            <a:lvl1pPr algn="l">
              <a:defRPr sz="134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90" y="17282160"/>
            <a:ext cx="35851150" cy="7894320"/>
          </a:xfrm>
        </p:spPr>
        <p:txBody>
          <a:bodyPr anchor="ctr">
            <a:normAutofit/>
          </a:bodyPr>
          <a:lstStyle>
            <a:lvl1pPr marL="0" indent="0" algn="l">
              <a:buNone/>
              <a:defRPr sz="840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302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28" y="2880360"/>
            <a:ext cx="38404804" cy="11521440"/>
          </a:xfrm>
        </p:spPr>
        <p:txBody>
          <a:bodyPr anchor="ctr">
            <a:normAutofit/>
          </a:bodyPr>
          <a:lstStyle>
            <a:lvl1pPr algn="l">
              <a:defRPr sz="1344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74090" y="14401800"/>
            <a:ext cx="35844480" cy="1600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920240" indent="0">
              <a:buFontTx/>
              <a:buNone/>
              <a:defRPr/>
            </a:lvl2pPr>
            <a:lvl3pPr marL="3840480" indent="0">
              <a:buFontTx/>
              <a:buNone/>
              <a:defRPr/>
            </a:lvl3pPr>
            <a:lvl4pPr marL="5760720" indent="0">
              <a:buFontTx/>
              <a:buNone/>
              <a:defRPr/>
            </a:lvl4pPr>
            <a:lvl5pPr marL="76809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95" y="18064484"/>
            <a:ext cx="35844480" cy="7076433"/>
          </a:xfrm>
        </p:spPr>
        <p:txBody>
          <a:bodyPr anchor="ctr">
            <a:normAutofit/>
          </a:bodyPr>
          <a:lstStyle>
            <a:lvl1pPr marL="0" indent="0" algn="l">
              <a:buNone/>
              <a:defRPr sz="840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233610" y="3411333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/>
            <a:r>
              <a:rPr lang="en-US" sz="33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98730" y="11628124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 algn="r"/>
            <a:r>
              <a:rPr lang="en-US" sz="33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474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690" y="14401800"/>
            <a:ext cx="35844480" cy="7129080"/>
          </a:xfrm>
        </p:spPr>
        <p:txBody>
          <a:bodyPr anchor="b">
            <a:normAutofit/>
          </a:bodyPr>
          <a:lstStyle>
            <a:lvl1pPr algn="l">
              <a:defRPr sz="134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86" y="21558520"/>
            <a:ext cx="35851158" cy="3613680"/>
          </a:xfrm>
        </p:spPr>
        <p:txBody>
          <a:bodyPr anchor="t">
            <a:normAutofit/>
          </a:bodyPr>
          <a:lstStyle>
            <a:lvl1pPr marL="0" indent="0" algn="l">
              <a:buNone/>
              <a:defRPr sz="840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2449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35" y="2880360"/>
            <a:ext cx="38404800" cy="11521440"/>
          </a:xfrm>
        </p:spPr>
        <p:txBody>
          <a:bodyPr anchor="ctr">
            <a:normAutofit/>
          </a:bodyPr>
          <a:lstStyle>
            <a:lvl1pPr algn="l">
              <a:defRPr sz="1344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693" y="16499843"/>
            <a:ext cx="35844484" cy="440943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00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88" y="20909280"/>
            <a:ext cx="35844484" cy="4267200"/>
          </a:xfrm>
        </p:spPr>
        <p:txBody>
          <a:bodyPr anchor="t">
            <a:normAutofit/>
          </a:bodyPr>
          <a:lstStyle>
            <a:lvl1pPr marL="0" indent="0" algn="l">
              <a:buNone/>
              <a:defRPr sz="756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2233610" y="3411333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/>
            <a:r>
              <a:rPr lang="en-US" sz="33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98730" y="11628124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 algn="r"/>
            <a:r>
              <a:rPr lang="en-US" sz="33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860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695" y="2880360"/>
            <a:ext cx="42245280" cy="115214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690" y="16499843"/>
            <a:ext cx="35844480" cy="35204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00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88" y="20020277"/>
            <a:ext cx="35844484" cy="5156201"/>
          </a:xfrm>
        </p:spPr>
        <p:txBody>
          <a:bodyPr anchor="t">
            <a:normAutofit/>
          </a:bodyPr>
          <a:lstStyle>
            <a:lvl1pPr marL="0" indent="0" algn="l">
              <a:buNone/>
              <a:defRPr sz="756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4401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3952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77890" y="2880360"/>
            <a:ext cx="8641080" cy="1920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360" y="2880360"/>
            <a:ext cx="32857440" cy="2229612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278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85FD2-B1A7-4652-A720-A5926CD70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C4D8A-704D-4969-BFED-16AAFB95D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8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688" y="8427720"/>
            <a:ext cx="35844484" cy="9582720"/>
          </a:xfrm>
        </p:spPr>
        <p:txBody>
          <a:bodyPr anchor="b">
            <a:normAutofit/>
          </a:bodyPr>
          <a:lstStyle>
            <a:lvl1pPr algn="l">
              <a:defRPr sz="1512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95" y="18882360"/>
            <a:ext cx="35844480" cy="6294120"/>
          </a:xfrm>
        </p:spPr>
        <p:txBody>
          <a:bodyPr anchor="t">
            <a:normAutofit/>
          </a:bodyPr>
          <a:lstStyle>
            <a:lvl1pPr marL="0" indent="0" algn="l">
              <a:buNone/>
              <a:defRPr sz="756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873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688" y="2880362"/>
            <a:ext cx="20738151" cy="1518412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94161" y="2880364"/>
            <a:ext cx="20724812" cy="1518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699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2738" y="2880360"/>
            <a:ext cx="19529105" cy="2420300"/>
          </a:xfrm>
        </p:spPr>
        <p:txBody>
          <a:bodyPr anchor="b">
            <a:noAutofit/>
          </a:bodyPr>
          <a:lstStyle>
            <a:lvl1pPr marL="0" indent="0">
              <a:buNone/>
              <a:defRPr sz="1176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688" y="5336222"/>
            <a:ext cx="20738151" cy="1272826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32077" y="2880360"/>
            <a:ext cx="19593563" cy="2420300"/>
          </a:xfrm>
        </p:spPr>
        <p:txBody>
          <a:bodyPr anchor="b">
            <a:noAutofit/>
          </a:bodyPr>
          <a:lstStyle>
            <a:lvl1pPr marL="0" indent="0">
              <a:buNone/>
              <a:defRPr sz="1176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7489" y="5300660"/>
            <a:ext cx="20702590" cy="1272826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121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635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526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7050" y="2880360"/>
            <a:ext cx="15361920" cy="5760720"/>
          </a:xfrm>
        </p:spPr>
        <p:txBody>
          <a:bodyPr anchor="b">
            <a:normAutofit/>
          </a:bodyPr>
          <a:lstStyle>
            <a:lvl1pPr algn="l">
              <a:defRPr sz="100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693" y="2880360"/>
            <a:ext cx="24963124" cy="2229612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7050" y="9281158"/>
            <a:ext cx="15361920" cy="8783321"/>
          </a:xfrm>
        </p:spPr>
        <p:txBody>
          <a:bodyPr anchor="t">
            <a:normAutofit/>
          </a:bodyPr>
          <a:lstStyle>
            <a:lvl1pPr marL="0" indent="0">
              <a:buNone/>
              <a:defRPr sz="672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338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810" y="6080760"/>
            <a:ext cx="25283160" cy="4800600"/>
          </a:xfrm>
        </p:spPr>
        <p:txBody>
          <a:bodyPr anchor="b">
            <a:normAutofit/>
          </a:bodyPr>
          <a:lstStyle>
            <a:lvl1pPr algn="l">
              <a:defRPr sz="117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3850" y="3840480"/>
            <a:ext cx="13780091" cy="19202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5810" y="11663679"/>
            <a:ext cx="25289830" cy="8605519"/>
          </a:xfrm>
        </p:spPr>
        <p:txBody>
          <a:bodyPr anchor="t">
            <a:normAutofit/>
          </a:bodyPr>
          <a:lstStyle>
            <a:lvl1pPr marL="0" indent="0">
              <a:buNone/>
              <a:defRPr sz="756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499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669270" y="12446001"/>
            <a:ext cx="12523804" cy="1347724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3690" y="18846797"/>
            <a:ext cx="35844480" cy="63296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90" y="2880362"/>
            <a:ext cx="35844480" cy="1518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598530" y="25923242"/>
            <a:ext cx="6720840" cy="15335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EAAA2C-684C-4D90-8188-E28980A10BDD}" type="datetimeFigureOut">
              <a:rPr lang="fa-IR" smtClean="0"/>
              <a:t>18/04/1445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690" y="25923242"/>
            <a:ext cx="31683960" cy="15335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4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25442" y="23429597"/>
            <a:ext cx="4797429" cy="28136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44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13C40E-330E-4D52-B255-305FECF94B88}" type="slidenum">
              <a:rPr lang="fa-IR" smtClean="0"/>
              <a:t>‹#›</a:t>
            </a:fld>
            <a:endParaRPr lang="fa-I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D11D56-4B3E-4940-B87C-3CD7978540C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89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1920240" rtl="1" eaLnBrk="1" latinLnBrk="0" hangingPunct="1">
        <a:spcBef>
          <a:spcPct val="0"/>
        </a:spcBef>
        <a:buNone/>
        <a:defRPr sz="151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1200150" indent="-1200150" algn="r" defTabSz="1920240" rtl="1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3120390" indent="-1200150" algn="r" defTabSz="1920240" rtl="1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5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5040630" indent="-1200150" algn="r" defTabSz="1920240" rtl="1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67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6480810" indent="-720090" algn="r" defTabSz="1920240" rtl="1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8401050" indent="-720090" algn="r" defTabSz="1920240" rtl="1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0561320" indent="-960120" algn="r" defTabSz="1920240" rtl="1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12481560" indent="-960120" algn="r" defTabSz="1920240" rtl="1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4401800" indent="-960120" algn="r" defTabSz="1920240" rtl="1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16322040" indent="-960120" algn="r" defTabSz="1920240" rtl="1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920240" rtl="1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r" defTabSz="1920240" rtl="1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r" defTabSz="1920240" rtl="1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r" defTabSz="1920240" rtl="1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r" defTabSz="1920240" rtl="1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r" defTabSz="1920240" rtl="1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r" defTabSz="1920240" rtl="1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r" defTabSz="1920240" rtl="1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r" defTabSz="1920240" rtl="1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0EF7E7-99E5-47BC-9990-7D91BC4FD714}"/>
              </a:ext>
            </a:extLst>
          </p:cNvPr>
          <p:cNvSpPr/>
          <p:nvPr/>
        </p:nvSpPr>
        <p:spPr>
          <a:xfrm>
            <a:off x="561627" y="438970"/>
            <a:ext cx="49918540" cy="3894491"/>
          </a:xfrm>
          <a:prstGeom prst="roundRect">
            <a:avLst/>
          </a:prstGeom>
          <a:ln w="76200">
            <a:solidFill>
              <a:srgbClr val="008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D39B19-F202-E285-D843-83C5494A640B}"/>
              </a:ext>
            </a:extLst>
          </p:cNvPr>
          <p:cNvSpPr/>
          <p:nvPr/>
        </p:nvSpPr>
        <p:spPr>
          <a:xfrm>
            <a:off x="42523814" y="-2343773"/>
            <a:ext cx="8120959" cy="7833408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4051F-5B97-12C9-CA64-FA77D607F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421" y="0"/>
            <a:ext cx="7791746" cy="49200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B9BB51-1508-43B1-12DE-634A2930B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3" y="530736"/>
            <a:ext cx="2817067" cy="37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8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EEFA-1413-488E-8340-43307194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4277-4E05-4813-8561-4ADBA7DB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3302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D3E7-928A-44F6-9EEB-E7B99A92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C9731-E27D-4D41-8B01-4EE5A2FA0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2080366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1123</TotalTime>
  <Words>1</Words>
  <Application>Microsoft Office PowerPoint</Application>
  <PresentationFormat>Custom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fahime amirkhani</dc:creator>
  <cp:lastModifiedBy>fahime amirkhani</cp:lastModifiedBy>
  <cp:revision>74</cp:revision>
  <dcterms:created xsi:type="dcterms:W3CDTF">2023-03-04T10:29:36Z</dcterms:created>
  <dcterms:modified xsi:type="dcterms:W3CDTF">2023-11-01T14:26:00Z</dcterms:modified>
</cp:coreProperties>
</file>