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5199975" cy="32399288"/>
  <p:notesSz cx="6858000" cy="9144000"/>
  <p:defaultTextStyle>
    <a:defPPr>
      <a:defRPr lang="en-US"/>
    </a:defPPr>
    <a:lvl1pPr marL="0" algn="l" defTabSz="2470406" rtl="0" eaLnBrk="1" latinLnBrk="0" hangingPunct="1">
      <a:defRPr sz="4863" kern="1200">
        <a:solidFill>
          <a:schemeClr val="tx1"/>
        </a:solidFill>
        <a:latin typeface="+mn-lt"/>
        <a:ea typeface="+mn-ea"/>
        <a:cs typeface="+mn-cs"/>
      </a:defRPr>
    </a:lvl1pPr>
    <a:lvl2pPr marL="1235203" algn="l" defTabSz="2470406" rtl="0" eaLnBrk="1" latinLnBrk="0" hangingPunct="1">
      <a:defRPr sz="4863" kern="1200">
        <a:solidFill>
          <a:schemeClr val="tx1"/>
        </a:solidFill>
        <a:latin typeface="+mn-lt"/>
        <a:ea typeface="+mn-ea"/>
        <a:cs typeface="+mn-cs"/>
      </a:defRPr>
    </a:lvl2pPr>
    <a:lvl3pPr marL="2470406" algn="l" defTabSz="2470406" rtl="0" eaLnBrk="1" latinLnBrk="0" hangingPunct="1">
      <a:defRPr sz="4863" kern="1200">
        <a:solidFill>
          <a:schemeClr val="tx1"/>
        </a:solidFill>
        <a:latin typeface="+mn-lt"/>
        <a:ea typeface="+mn-ea"/>
        <a:cs typeface="+mn-cs"/>
      </a:defRPr>
    </a:lvl3pPr>
    <a:lvl4pPr marL="3705609" algn="l" defTabSz="2470406" rtl="0" eaLnBrk="1" latinLnBrk="0" hangingPunct="1">
      <a:defRPr sz="4863" kern="1200">
        <a:solidFill>
          <a:schemeClr val="tx1"/>
        </a:solidFill>
        <a:latin typeface="+mn-lt"/>
        <a:ea typeface="+mn-ea"/>
        <a:cs typeface="+mn-cs"/>
      </a:defRPr>
    </a:lvl4pPr>
    <a:lvl5pPr marL="4940811" algn="l" defTabSz="2470406" rtl="0" eaLnBrk="1" latinLnBrk="0" hangingPunct="1">
      <a:defRPr sz="4863" kern="1200">
        <a:solidFill>
          <a:schemeClr val="tx1"/>
        </a:solidFill>
        <a:latin typeface="+mn-lt"/>
        <a:ea typeface="+mn-ea"/>
        <a:cs typeface="+mn-cs"/>
      </a:defRPr>
    </a:lvl5pPr>
    <a:lvl6pPr marL="6176015" algn="l" defTabSz="2470406" rtl="0" eaLnBrk="1" latinLnBrk="0" hangingPunct="1">
      <a:defRPr sz="4863" kern="1200">
        <a:solidFill>
          <a:schemeClr val="tx1"/>
        </a:solidFill>
        <a:latin typeface="+mn-lt"/>
        <a:ea typeface="+mn-ea"/>
        <a:cs typeface="+mn-cs"/>
      </a:defRPr>
    </a:lvl6pPr>
    <a:lvl7pPr marL="7411217" algn="l" defTabSz="2470406" rtl="0" eaLnBrk="1" latinLnBrk="0" hangingPunct="1">
      <a:defRPr sz="4863" kern="1200">
        <a:solidFill>
          <a:schemeClr val="tx1"/>
        </a:solidFill>
        <a:latin typeface="+mn-lt"/>
        <a:ea typeface="+mn-ea"/>
        <a:cs typeface="+mn-cs"/>
      </a:defRPr>
    </a:lvl7pPr>
    <a:lvl8pPr marL="8646420" algn="l" defTabSz="2470406" rtl="0" eaLnBrk="1" latinLnBrk="0" hangingPunct="1">
      <a:defRPr sz="4863" kern="1200">
        <a:solidFill>
          <a:schemeClr val="tx1"/>
        </a:solidFill>
        <a:latin typeface="+mn-lt"/>
        <a:ea typeface="+mn-ea"/>
        <a:cs typeface="+mn-cs"/>
      </a:defRPr>
    </a:lvl8pPr>
    <a:lvl9pPr marL="9881623" algn="l" defTabSz="2470406" rtl="0" eaLnBrk="1" latinLnBrk="0" hangingPunct="1">
      <a:defRPr sz="48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892" userDrawn="1">
          <p15:clr>
            <a:srgbClr val="A4A3A4"/>
          </p15:clr>
        </p15:guide>
        <p15:guide id="2" pos="5201" userDrawn="1">
          <p15:clr>
            <a:srgbClr val="A4A3A4"/>
          </p15:clr>
        </p15:guide>
        <p15:guide id="3" orient="horz" pos="6989" userDrawn="1">
          <p15:clr>
            <a:srgbClr val="A4A3A4"/>
          </p15:clr>
        </p15:guide>
        <p15:guide id="4" pos="5489" userDrawn="1">
          <p15:clr>
            <a:srgbClr val="A4A3A4"/>
          </p15:clr>
        </p15:guide>
        <p15:guide id="5" pos="113" userDrawn="1">
          <p15:clr>
            <a:srgbClr val="A4A3A4"/>
          </p15:clr>
        </p15:guide>
        <p15:guide id="6" orient="horz" pos="20141" userDrawn="1">
          <p15:clr>
            <a:srgbClr val="A4A3A4"/>
          </p15:clr>
        </p15:guide>
        <p15:guide id="7" pos="15713" userDrawn="1">
          <p15:clr>
            <a:srgbClr val="A4A3A4"/>
          </p15:clr>
        </p15:guide>
        <p15:guide id="8" orient="horz" pos="173" userDrawn="1">
          <p15:clr>
            <a:srgbClr val="A4A3A4"/>
          </p15:clr>
        </p15:guide>
        <p15:guide id="9" pos="10625" userDrawn="1">
          <p15:clr>
            <a:srgbClr val="A4A3A4"/>
          </p15:clr>
        </p15:guide>
        <p15:guide id="10" pos="10865" userDrawn="1">
          <p15:clr>
            <a:srgbClr val="A4A3A4"/>
          </p15:clr>
        </p15:guide>
        <p15:guide id="11" orient="horz" pos="6173" userDrawn="1">
          <p15:clr>
            <a:srgbClr val="A4A3A4"/>
          </p15:clr>
        </p15:guide>
        <p15:guide id="12" orient="horz" pos="3245" userDrawn="1">
          <p15:clr>
            <a:srgbClr val="A4A3A4"/>
          </p15:clr>
        </p15:guide>
        <p15:guide id="13" orient="horz" pos="3533" userDrawn="1">
          <p15:clr>
            <a:srgbClr val="A4A3A4"/>
          </p15:clr>
        </p15:guide>
        <p15:guide id="14" orient="horz" pos="12269" userDrawn="1">
          <p15:clr>
            <a:srgbClr val="A4A3A4"/>
          </p15:clr>
        </p15:guide>
        <p15:guide id="15" orient="horz" pos="13325" userDrawn="1">
          <p15:clr>
            <a:srgbClr val="A4A3A4"/>
          </p15:clr>
        </p15:guide>
        <p15:guide id="16" orient="horz" pos="14717" userDrawn="1">
          <p15:clr>
            <a:srgbClr val="A4A3A4"/>
          </p15:clr>
        </p15:guide>
        <p15:guide id="17" orient="horz" pos="15485" userDrawn="1">
          <p15:clr>
            <a:srgbClr val="A4A3A4"/>
          </p15:clr>
        </p15:guide>
        <p15:guide id="18" orient="horz" pos="144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2352" y="492"/>
      </p:cViewPr>
      <p:guideLst>
        <p:guide orient="horz" pos="5892"/>
        <p:guide pos="5201"/>
        <p:guide orient="horz" pos="6989"/>
        <p:guide pos="5489"/>
        <p:guide pos="113"/>
        <p:guide orient="horz" pos="20141"/>
        <p:guide pos="15713"/>
        <p:guide orient="horz" pos="173"/>
        <p:guide pos="10625"/>
        <p:guide pos="10865"/>
        <p:guide orient="horz" pos="6173"/>
        <p:guide orient="horz" pos="3245"/>
        <p:guide orient="horz" pos="3533"/>
        <p:guide orient="horz" pos="12269"/>
        <p:guide orient="horz" pos="13325"/>
        <p:guide orient="horz" pos="14717"/>
        <p:guide orient="horz" pos="15485"/>
        <p:guide orient="horz" pos="14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2386"/>
            <a:ext cx="21419979" cy="1127975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D2DE-E66E-42CC-A18D-2B1683F81754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4B79-9152-438E-B582-446417C20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D2DE-E66E-42CC-A18D-2B1683F81754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4B79-9152-438E-B582-446417C20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79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4962"/>
            <a:ext cx="5433745" cy="274568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4962"/>
            <a:ext cx="15986234" cy="274568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D2DE-E66E-42CC-A18D-2B1683F81754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4B79-9152-438E-B582-446417C20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2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D2DE-E66E-42CC-A18D-2B1683F81754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4B79-9152-438E-B582-446417C20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4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77332"/>
            <a:ext cx="21734978" cy="13477201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682033"/>
            <a:ext cx="21734978" cy="7087342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D2DE-E66E-42CC-A18D-2B1683F81754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4B79-9152-438E-B582-446417C20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6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D2DE-E66E-42CC-A18D-2B1683F81754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4B79-9152-438E-B582-446417C20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7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4969"/>
            <a:ext cx="21734978" cy="62623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42328"/>
            <a:ext cx="10660769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34740"/>
            <a:ext cx="10660769" cy="17407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42328"/>
            <a:ext cx="10713272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34740"/>
            <a:ext cx="10713272" cy="17407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D2DE-E66E-42CC-A18D-2B1683F81754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4B79-9152-438E-B582-446417C20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0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D2DE-E66E-42CC-A18D-2B1683F81754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4B79-9152-438E-B582-446417C20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7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D2DE-E66E-42CC-A18D-2B1683F81754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4B79-9152-438E-B582-446417C20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7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64905"/>
            <a:ext cx="12757487" cy="23024494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D2DE-E66E-42CC-A18D-2B1683F81754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4B79-9152-438E-B582-446417C20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1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64905"/>
            <a:ext cx="12757487" cy="23024494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D2DE-E66E-42CC-A18D-2B1683F81754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4B79-9152-438E-B582-446417C20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1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724969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5D2DE-E66E-42CC-A18D-2B1683F81754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29347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E4B79-9152-438E-B582-446417C20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3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80000" r="-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86" y="274637"/>
            <a:ext cx="8001001" cy="91023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834248" y="11571175"/>
            <a:ext cx="187013" cy="732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99" dirty="0"/>
          </a:p>
        </p:txBody>
      </p:sp>
      <p:sp>
        <p:nvSpPr>
          <p:cNvPr id="9" name="AutoShape 54"/>
          <p:cNvSpPr>
            <a:spLocks noChangeArrowheads="1"/>
          </p:cNvSpPr>
          <p:nvPr/>
        </p:nvSpPr>
        <p:spPr bwMode="auto">
          <a:xfrm>
            <a:off x="8713788" y="274637"/>
            <a:ext cx="16230600" cy="4822110"/>
          </a:xfrm>
          <a:prstGeom prst="roundRect">
            <a:avLst>
              <a:gd name="adj" fmla="val 16667"/>
            </a:avLst>
          </a:prstGeom>
          <a:solidFill>
            <a:srgbClr val="74D083"/>
          </a:solidFill>
          <a:ln w="25400" algn="ctr">
            <a:gradFill>
              <a:gsLst>
                <a:gs pos="0">
                  <a:srgbClr val="623579"/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wrap="none" anchor="ctr"/>
          <a:lstStyle/>
          <a:p>
            <a:pPr algn="ctr" defTabSz="2149831"/>
            <a:endParaRPr lang="en-US" sz="9719" b="1" dirty="0">
              <a:solidFill>
                <a:schemeClr val="bg1"/>
              </a:solidFill>
            </a:endParaRPr>
          </a:p>
          <a:p>
            <a:pPr algn="ctr" defTabSz="2149831"/>
            <a:endParaRPr lang="en-US" sz="9719" b="1" dirty="0">
              <a:solidFill>
                <a:schemeClr val="bg1"/>
              </a:solidFill>
            </a:endParaRPr>
          </a:p>
          <a:p>
            <a:pPr algn="ctr" defTabSz="2149831"/>
            <a:r>
              <a:rPr lang="en-US" sz="9719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Poster Title Here</a:t>
            </a:r>
          </a:p>
          <a:p>
            <a:pPr algn="ctr" defTabSz="2149831"/>
            <a:r>
              <a:rPr lang="en-US" sz="6074" b="1" dirty="0">
                <a:solidFill>
                  <a:schemeClr val="bg1"/>
                </a:solidFill>
              </a:rPr>
              <a:t/>
            </a:r>
            <a:br>
              <a:rPr lang="en-US" sz="6074" b="1" dirty="0">
                <a:solidFill>
                  <a:schemeClr val="bg1"/>
                </a:solidFill>
              </a:rPr>
            </a:br>
            <a:endParaRPr lang="en-US" sz="6074" dirty="0"/>
          </a:p>
          <a:p>
            <a:pPr algn="ctr" defTabSz="2149831"/>
            <a:endParaRPr lang="en-US" sz="6074" b="1" dirty="0">
              <a:solidFill>
                <a:schemeClr val="bg1"/>
              </a:solidFill>
            </a:endParaRPr>
          </a:p>
        </p:txBody>
      </p:sp>
      <p:sp>
        <p:nvSpPr>
          <p:cNvPr id="10" name="AutoShape 54"/>
          <p:cNvSpPr>
            <a:spLocks noChangeArrowheads="1"/>
          </p:cNvSpPr>
          <p:nvPr/>
        </p:nvSpPr>
        <p:spPr bwMode="auto">
          <a:xfrm>
            <a:off x="8713788" y="5573633"/>
            <a:ext cx="16230600" cy="3779917"/>
          </a:xfrm>
          <a:prstGeom prst="roundRect">
            <a:avLst>
              <a:gd name="adj" fmla="val 16667"/>
            </a:avLst>
          </a:prstGeom>
          <a:solidFill>
            <a:srgbClr val="74D083"/>
          </a:solidFill>
          <a:ln w="25400" algn="ctr">
            <a:gradFill>
              <a:gsLst>
                <a:gs pos="0">
                  <a:srgbClr val="623579"/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wrap="none" anchor="ctr"/>
          <a:lstStyle/>
          <a:p>
            <a:pPr algn="ctr" defTabSz="2149831"/>
            <a:r>
              <a:rPr lang="en-US" sz="8099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name here</a:t>
            </a:r>
          </a:p>
          <a:p>
            <a:pPr algn="ctr" defTabSz="2149831"/>
            <a:r>
              <a:rPr lang="en-US" sz="6074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Affiliation here</a:t>
            </a:r>
          </a:p>
        </p:txBody>
      </p:sp>
      <p:sp>
        <p:nvSpPr>
          <p:cNvPr id="14" name="AutoShape 57"/>
          <p:cNvSpPr>
            <a:spLocks noChangeArrowheads="1"/>
          </p:cNvSpPr>
          <p:nvPr/>
        </p:nvSpPr>
        <p:spPr bwMode="auto">
          <a:xfrm>
            <a:off x="255588" y="9799638"/>
            <a:ext cx="8000999" cy="1294606"/>
          </a:xfrm>
          <a:prstGeom prst="roundRect">
            <a:avLst>
              <a:gd name="adj" fmla="val 16667"/>
            </a:avLst>
          </a:prstGeom>
          <a:solidFill>
            <a:srgbClr val="74D083"/>
          </a:solidFill>
          <a:ln w="25400" algn="ctr">
            <a:solidFill>
              <a:srgbClr val="623579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contourW="12700">
            <a:bevelT/>
            <a:contourClr>
              <a:srgbClr val="623579"/>
            </a:contourClr>
          </a:sp3d>
        </p:spPr>
        <p:txBody>
          <a:bodyPr wrap="none" anchor="ctr"/>
          <a:lstStyle/>
          <a:p>
            <a:pPr marL="0" lvl="5" algn="ctr" defTabSz="2123500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5" name="AutoShape 57"/>
          <p:cNvSpPr>
            <a:spLocks noChangeArrowheads="1"/>
          </p:cNvSpPr>
          <p:nvPr/>
        </p:nvSpPr>
        <p:spPr bwMode="auto">
          <a:xfrm>
            <a:off x="8789988" y="9830436"/>
            <a:ext cx="8000999" cy="1294606"/>
          </a:xfrm>
          <a:prstGeom prst="roundRect">
            <a:avLst>
              <a:gd name="adj" fmla="val 16667"/>
            </a:avLst>
          </a:prstGeom>
          <a:solidFill>
            <a:srgbClr val="74D083"/>
          </a:solidFill>
          <a:ln w="25400" algn="ctr">
            <a:solidFill>
              <a:srgbClr val="623579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contourW="12700">
            <a:bevelT/>
            <a:contourClr>
              <a:srgbClr val="623579"/>
            </a:contourClr>
          </a:sp3d>
        </p:spPr>
        <p:txBody>
          <a:bodyPr wrap="none" anchor="ctr"/>
          <a:lstStyle/>
          <a:p>
            <a:pPr algn="ctr" defTabSz="2123500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57"/>
          <p:cNvSpPr>
            <a:spLocks noChangeArrowheads="1"/>
          </p:cNvSpPr>
          <p:nvPr/>
        </p:nvSpPr>
        <p:spPr bwMode="auto">
          <a:xfrm>
            <a:off x="17324389" y="9799638"/>
            <a:ext cx="7619999" cy="1294606"/>
          </a:xfrm>
          <a:prstGeom prst="roundRect">
            <a:avLst>
              <a:gd name="adj" fmla="val 16667"/>
            </a:avLst>
          </a:prstGeom>
          <a:solidFill>
            <a:srgbClr val="74D083"/>
          </a:solidFill>
          <a:ln w="25400" algn="ctr">
            <a:solidFill>
              <a:srgbClr val="623579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contourW="12700">
            <a:bevelT/>
            <a:contourClr>
              <a:srgbClr val="623579"/>
            </a:contourClr>
          </a:sp3d>
        </p:spPr>
        <p:txBody>
          <a:bodyPr wrap="none" anchor="ctr"/>
          <a:lstStyle/>
          <a:p>
            <a:pPr algn="ctr" defTabSz="2123500">
              <a:spcBef>
                <a:spcPct val="50000"/>
              </a:spcBef>
            </a:pPr>
            <a:r>
              <a:rPr lang="en-US" sz="2904" b="1" dirty="0" smtClean="0">
                <a:solidFill>
                  <a:schemeClr val="bg1"/>
                </a:solidFill>
              </a:rPr>
              <a:t>Discussion &amp; Conclusion</a:t>
            </a:r>
            <a:endParaRPr lang="en-US" sz="2904" b="1" dirty="0">
              <a:solidFill>
                <a:schemeClr val="bg1"/>
              </a:solidFill>
            </a:endParaRPr>
          </a:p>
        </p:txBody>
      </p:sp>
      <p:sp>
        <p:nvSpPr>
          <p:cNvPr id="19" name="AutoShape 57"/>
          <p:cNvSpPr>
            <a:spLocks noChangeArrowheads="1"/>
          </p:cNvSpPr>
          <p:nvPr/>
        </p:nvSpPr>
        <p:spPr bwMode="auto">
          <a:xfrm>
            <a:off x="255589" y="19803019"/>
            <a:ext cx="8000999" cy="1294606"/>
          </a:xfrm>
          <a:prstGeom prst="roundRect">
            <a:avLst>
              <a:gd name="adj" fmla="val 16667"/>
            </a:avLst>
          </a:prstGeom>
          <a:solidFill>
            <a:srgbClr val="74D083"/>
          </a:solidFill>
          <a:ln w="25400" algn="ctr">
            <a:solidFill>
              <a:srgbClr val="623579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contourW="12700">
            <a:bevelT/>
            <a:contourClr>
              <a:srgbClr val="623579"/>
            </a:contourClr>
          </a:sp3d>
        </p:spPr>
        <p:txBody>
          <a:bodyPr wrap="none" anchor="ctr"/>
          <a:lstStyle/>
          <a:p>
            <a:pPr marL="0" lvl="5" algn="ctr" defTabSz="2123500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21" name="AutoShape 57"/>
          <p:cNvSpPr>
            <a:spLocks noChangeArrowheads="1"/>
          </p:cNvSpPr>
          <p:nvPr/>
        </p:nvSpPr>
        <p:spPr bwMode="auto">
          <a:xfrm>
            <a:off x="17324389" y="23363238"/>
            <a:ext cx="7619999" cy="1294606"/>
          </a:xfrm>
          <a:prstGeom prst="roundRect">
            <a:avLst>
              <a:gd name="adj" fmla="val 16667"/>
            </a:avLst>
          </a:prstGeom>
          <a:solidFill>
            <a:srgbClr val="74D083"/>
          </a:solidFill>
          <a:ln w="25400" algn="ctr">
            <a:solidFill>
              <a:srgbClr val="623579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contourW="12700">
            <a:bevelT/>
            <a:contourClr>
              <a:srgbClr val="623579"/>
            </a:contourClr>
          </a:sp3d>
        </p:spPr>
        <p:txBody>
          <a:bodyPr wrap="none" anchor="ctr"/>
          <a:lstStyle/>
          <a:p>
            <a:pPr algn="ctr" defTabSz="2123500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6583" y="11075320"/>
            <a:ext cx="8001002" cy="8382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7324389" y="24657844"/>
            <a:ext cx="7497509" cy="7315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55586" y="21153438"/>
            <a:ext cx="8001001" cy="10820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789988" y="11125042"/>
            <a:ext cx="8000999" cy="208487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7324389" y="11125042"/>
            <a:ext cx="7497509" cy="118794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0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17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18</cp:revision>
  <dcterms:created xsi:type="dcterms:W3CDTF">2021-03-26T08:15:53Z</dcterms:created>
  <dcterms:modified xsi:type="dcterms:W3CDTF">2021-03-26T15:41:43Z</dcterms:modified>
</cp:coreProperties>
</file>